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72" r:id="rId7"/>
    <p:sldId id="271" r:id="rId8"/>
    <p:sldId id="260" r:id="rId9"/>
    <p:sldId id="261" r:id="rId10"/>
    <p:sldId id="267" r:id="rId11"/>
    <p:sldId id="270" r:id="rId12"/>
    <p:sldId id="269" r:id="rId13"/>
    <p:sldId id="268" r:id="rId14"/>
    <p:sldId id="26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Database spelunking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Exploring without light….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83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a string in any stored procedure in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/>
              <a:t>distinct OBJECT_NAME(id)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err="1"/>
              <a:t>syscomments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where OBJECTPROPERTY(id, ‘</a:t>
            </a:r>
            <a:r>
              <a:rPr lang="en-US" dirty="0" err="1"/>
              <a:t>IsProcedure</a:t>
            </a:r>
            <a:r>
              <a:rPr lang="en-US" dirty="0"/>
              <a:t>’) = 1</a:t>
            </a:r>
            <a:br>
              <a:rPr lang="en-US" dirty="0"/>
            </a:br>
            <a:r>
              <a:rPr lang="en-US" dirty="0"/>
              <a:t>and [text] like ‘%</a:t>
            </a:r>
            <a:r>
              <a:rPr lang="en-US" dirty="0" err="1"/>
              <a:t>categoryID</a:t>
            </a:r>
            <a:r>
              <a:rPr lang="en-US" dirty="0"/>
              <a:t>%’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order </a:t>
            </a:r>
            <a:r>
              <a:rPr lang="en-US" dirty="0"/>
              <a:t>by OBJECT_NAME(id)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6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a string in any view in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AdventureWorks2012</a:t>
            </a:r>
          </a:p>
          <a:p>
            <a:pPr marL="0" indent="0">
              <a:buNone/>
            </a:pPr>
            <a:r>
              <a:rPr lang="en-US" dirty="0"/>
              <a:t>select distinct OBJECT_NAME(id)</a:t>
            </a:r>
          </a:p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 err="1"/>
              <a:t>syscomments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where OBJECTPROPERTY(id, '</a:t>
            </a:r>
            <a:r>
              <a:rPr lang="en-US" dirty="0" err="1"/>
              <a:t>isView</a:t>
            </a:r>
            <a:r>
              <a:rPr lang="en-US" dirty="0"/>
              <a:t>') = 1</a:t>
            </a:r>
          </a:p>
          <a:p>
            <a:pPr marL="0" indent="0">
              <a:buNone/>
            </a:pPr>
            <a:r>
              <a:rPr lang="en-US" dirty="0"/>
              <a:t>and [text] like '%</a:t>
            </a:r>
            <a:r>
              <a:rPr lang="en-US" dirty="0" err="1"/>
              <a:t>emp</a:t>
            </a:r>
            <a:r>
              <a:rPr lang="en-US" dirty="0"/>
              <a:t>%'</a:t>
            </a:r>
          </a:p>
          <a:p>
            <a:pPr marL="0" indent="0">
              <a:buNone/>
            </a:pPr>
            <a:r>
              <a:rPr lang="en-US" dirty="0"/>
              <a:t>order by OBJECT_NAME(id)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232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actual Foreign Key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USE AdventureWorks2012;  </a:t>
            </a:r>
          </a:p>
          <a:p>
            <a:pPr marL="0" indent="0">
              <a:buNone/>
            </a:pPr>
            <a:r>
              <a:rPr lang="en-US" dirty="0"/>
              <a:t>GO  </a:t>
            </a:r>
          </a:p>
          <a:p>
            <a:pPr marL="0" indent="0">
              <a:buNone/>
            </a:pPr>
            <a:r>
              <a:rPr lang="en-US" dirty="0"/>
              <a:t>SELECT   </a:t>
            </a:r>
          </a:p>
          <a:p>
            <a:pPr marL="0" indent="0">
              <a:buNone/>
            </a:pPr>
            <a:r>
              <a:rPr lang="en-US" dirty="0"/>
              <a:t>    f.name AS </a:t>
            </a:r>
            <a:r>
              <a:rPr lang="en-US" dirty="0" err="1"/>
              <a:t>foreign_key_name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 ,OBJECT_NAME(</a:t>
            </a:r>
            <a:r>
              <a:rPr lang="en-US" dirty="0" err="1"/>
              <a:t>f.parent_object_id</a:t>
            </a:r>
            <a:r>
              <a:rPr lang="en-US" dirty="0"/>
              <a:t>) AS </a:t>
            </a:r>
            <a:r>
              <a:rPr lang="en-US" dirty="0" err="1"/>
              <a:t>table_name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 ,COL_NAME(</a:t>
            </a:r>
            <a:r>
              <a:rPr lang="en-US" dirty="0" err="1"/>
              <a:t>fc.parent_object_id</a:t>
            </a:r>
            <a:r>
              <a:rPr lang="en-US" dirty="0"/>
              <a:t>, </a:t>
            </a:r>
            <a:r>
              <a:rPr lang="en-US" dirty="0" err="1"/>
              <a:t>fc.parent_column_id</a:t>
            </a:r>
            <a:r>
              <a:rPr lang="en-US" dirty="0"/>
              <a:t>) AS </a:t>
            </a:r>
            <a:r>
              <a:rPr lang="en-US" dirty="0" err="1"/>
              <a:t>constraint_column_name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 ,OBJECT_NAME (</a:t>
            </a:r>
            <a:r>
              <a:rPr lang="en-US" dirty="0" err="1"/>
              <a:t>f.referenced_object_id</a:t>
            </a:r>
            <a:r>
              <a:rPr lang="en-US" dirty="0"/>
              <a:t>) AS </a:t>
            </a:r>
            <a:r>
              <a:rPr lang="en-US" dirty="0" err="1"/>
              <a:t>referenced_object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 ,COL_NAME(</a:t>
            </a:r>
            <a:r>
              <a:rPr lang="en-US" dirty="0" err="1"/>
              <a:t>fc.referenced_object_id</a:t>
            </a:r>
            <a:r>
              <a:rPr lang="en-US" dirty="0"/>
              <a:t>, </a:t>
            </a:r>
            <a:r>
              <a:rPr lang="en-US" dirty="0" err="1"/>
              <a:t>fc.referenced_column_id</a:t>
            </a:r>
            <a:r>
              <a:rPr lang="en-US" dirty="0"/>
              <a:t>) AS </a:t>
            </a:r>
            <a:r>
              <a:rPr lang="en-US" dirty="0" err="1"/>
              <a:t>referenced_column_name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 ,</a:t>
            </a:r>
            <a:r>
              <a:rPr lang="en-US" dirty="0" err="1"/>
              <a:t>is_disabled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 ,</a:t>
            </a:r>
            <a:r>
              <a:rPr lang="en-US" dirty="0" err="1"/>
              <a:t>delete_referential_action_desc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 ,</a:t>
            </a:r>
            <a:r>
              <a:rPr lang="en-US" dirty="0" err="1"/>
              <a:t>update_referential_action_desc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 err="1"/>
              <a:t>sys.foreign_keys</a:t>
            </a:r>
            <a:r>
              <a:rPr lang="en-US" dirty="0"/>
              <a:t> AS f  </a:t>
            </a:r>
          </a:p>
          <a:p>
            <a:pPr marL="0" indent="0">
              <a:buNone/>
            </a:pPr>
            <a:r>
              <a:rPr lang="en-US" dirty="0"/>
              <a:t>INNER JOIN </a:t>
            </a:r>
            <a:r>
              <a:rPr lang="en-US" dirty="0" err="1"/>
              <a:t>sys.foreign_key_columns</a:t>
            </a:r>
            <a:r>
              <a:rPr lang="en-US" dirty="0"/>
              <a:t> AS fc   </a:t>
            </a:r>
          </a:p>
          <a:p>
            <a:pPr marL="0" indent="0">
              <a:buNone/>
            </a:pPr>
            <a:r>
              <a:rPr lang="en-US" dirty="0"/>
              <a:t>   ON </a:t>
            </a:r>
            <a:r>
              <a:rPr lang="en-US" dirty="0" err="1"/>
              <a:t>f.object_id</a:t>
            </a:r>
            <a:r>
              <a:rPr lang="en-US" dirty="0"/>
              <a:t> = </a:t>
            </a:r>
            <a:r>
              <a:rPr lang="en-US" dirty="0" err="1"/>
              <a:t>fc.constraint_object_id</a:t>
            </a: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/>
              <a:t>WHERE </a:t>
            </a:r>
            <a:r>
              <a:rPr lang="en-US" dirty="0" err="1"/>
              <a:t>f.parent_object_id</a:t>
            </a:r>
            <a:r>
              <a:rPr lang="en-US" dirty="0"/>
              <a:t> = </a:t>
            </a:r>
            <a:r>
              <a:rPr lang="en-US" dirty="0" smtClean="0"/>
              <a:t>OBJECT_ID(‘</a:t>
            </a:r>
            <a:r>
              <a:rPr lang="en-US" b="1" dirty="0" err="1" smtClean="0"/>
              <a:t>Production.BillOfMaterials</a:t>
            </a:r>
            <a:r>
              <a:rPr lang="en-US" dirty="0"/>
              <a:t>');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412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potential Foreign Key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 a cursor of tables &amp; columns</a:t>
            </a:r>
          </a:p>
          <a:p>
            <a:r>
              <a:rPr lang="en-US" dirty="0" smtClean="0"/>
              <a:t>For each table</a:t>
            </a:r>
          </a:p>
          <a:p>
            <a:pPr lvl="1"/>
            <a:r>
              <a:rPr lang="en-US" dirty="0" smtClean="0"/>
              <a:t>Build a cursor of columns</a:t>
            </a:r>
          </a:p>
          <a:p>
            <a:pPr lvl="1"/>
            <a:r>
              <a:rPr lang="en-US" dirty="0" smtClean="0"/>
              <a:t>For each column</a:t>
            </a:r>
          </a:p>
          <a:p>
            <a:pPr lvl="2"/>
            <a:r>
              <a:rPr lang="en-US" dirty="0" smtClean="0"/>
              <a:t>Concatenate a list of tables with that column name</a:t>
            </a:r>
          </a:p>
          <a:p>
            <a:r>
              <a:rPr lang="en-US" b="1" dirty="0"/>
              <a:t>Sample file: </a:t>
            </a:r>
            <a:r>
              <a:rPr lang="en-US" b="1" dirty="0" err="1"/>
              <a:t>findColumnWithinInstance.sql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885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Profile a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Build a cursor of </a:t>
            </a:r>
            <a:r>
              <a:rPr lang="en-US" dirty="0" smtClean="0"/>
              <a:t>columns for specified table</a:t>
            </a:r>
            <a:endParaRPr lang="en-US" dirty="0"/>
          </a:p>
          <a:p>
            <a:r>
              <a:rPr lang="en-US" dirty="0"/>
              <a:t>For each </a:t>
            </a:r>
            <a:r>
              <a:rPr lang="en-US" dirty="0" smtClean="0"/>
              <a:t>column</a:t>
            </a:r>
          </a:p>
          <a:p>
            <a:pPr lvl="1"/>
            <a:r>
              <a:rPr lang="en-US" dirty="0" smtClean="0"/>
              <a:t>Count number of records, unique values, null values</a:t>
            </a:r>
            <a:endParaRPr lang="en-US" dirty="0"/>
          </a:p>
          <a:p>
            <a:pPr lvl="1"/>
            <a:r>
              <a:rPr lang="en-US" dirty="0"/>
              <a:t>Concatenate a list of </a:t>
            </a:r>
            <a:r>
              <a:rPr lang="en-US" dirty="0" smtClean="0"/>
              <a:t>field values for column</a:t>
            </a:r>
            <a:endParaRPr lang="en-US" dirty="0"/>
          </a:p>
          <a:p>
            <a:r>
              <a:rPr lang="en-US" b="1" dirty="0"/>
              <a:t>Sample file: </a:t>
            </a:r>
            <a:r>
              <a:rPr lang="en-US" b="1" dirty="0" err="1" smtClean="0"/>
              <a:t>ProfileTable.sql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137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9124" y="209757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hardest thing about writing SQL</a:t>
            </a:r>
            <a:br>
              <a:rPr lang="en-US" dirty="0" smtClean="0"/>
            </a:br>
            <a:r>
              <a:rPr lang="en-US" dirty="0" smtClean="0"/>
              <a:t>is figuring out the database relationships.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127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SQL Server instances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ask SQL Server Browser</a:t>
            </a:r>
          </a:p>
          <a:p>
            <a:pPr lvl="1"/>
            <a:r>
              <a:rPr lang="en-US" dirty="0" smtClean="0"/>
              <a:t>Use PowerShell</a:t>
            </a:r>
          </a:p>
          <a:p>
            <a:pPr lvl="2"/>
            <a:r>
              <a:rPr lang="en-US" dirty="0"/>
              <a:t>[</a:t>
            </a:r>
            <a:r>
              <a:rPr lang="en-US" dirty="0" err="1" smtClean="0"/>
              <a:t>System.Data.Sql.SqlDataSourceEnumerator</a:t>
            </a:r>
            <a:r>
              <a:rPr lang="en-US" dirty="0"/>
              <a:t>]::</a:t>
            </a:r>
            <a:r>
              <a:rPr lang="en-US" dirty="0" err="1"/>
              <a:t>Instance.GetDataSources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Command prompt</a:t>
            </a:r>
          </a:p>
          <a:p>
            <a:pPr lvl="2"/>
            <a:r>
              <a:rPr lang="en-US" dirty="0" err="1" smtClean="0"/>
              <a:t>Sqlcmd</a:t>
            </a:r>
            <a:r>
              <a:rPr lang="en-US" dirty="0" smtClean="0"/>
              <a:t> -L</a:t>
            </a:r>
          </a:p>
          <a:p>
            <a:r>
              <a:rPr lang="en-US" dirty="0" smtClean="0"/>
              <a:t>Only shows instances within a domain</a:t>
            </a:r>
          </a:p>
          <a:p>
            <a:r>
              <a:rPr lang="en-US" dirty="0" smtClean="0"/>
              <a:t>Only shows instances current login has permissions to see</a:t>
            </a:r>
          </a:p>
          <a:p>
            <a:r>
              <a:rPr lang="en-US" dirty="0" smtClean="0"/>
              <a:t>SQL Browser services must be running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02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Command Prompt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75138" y="2465387"/>
            <a:ext cx="5543550" cy="311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1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PowerShell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43622" y="2133600"/>
            <a:ext cx="6006582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557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databases store database designs in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ANSI</a:t>
            </a:r>
          </a:p>
          <a:p>
            <a:pPr lvl="1"/>
            <a:r>
              <a:rPr lang="en-US" dirty="0" smtClean="0"/>
              <a:t>INFORMATION_SCHEMA</a:t>
            </a:r>
          </a:p>
          <a:p>
            <a:r>
              <a:rPr lang="en-US" dirty="0" smtClean="0"/>
              <a:t>Microsoft</a:t>
            </a:r>
          </a:p>
          <a:p>
            <a:pPr lvl="1"/>
            <a:r>
              <a:rPr lang="en-US" dirty="0" smtClean="0"/>
              <a:t>SYS Schema</a:t>
            </a:r>
          </a:p>
        </p:txBody>
      </p:sp>
    </p:spTree>
    <p:extLst>
      <p:ext uri="{BB962C8B-B14F-4D97-AF65-F5344CB8AC3E}">
        <p14:creationId xmlns:p14="http://schemas.microsoft.com/office/powerpoint/2010/main" val="4129131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databases with an instance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Query SYS schema</a:t>
            </a:r>
          </a:p>
          <a:p>
            <a:pPr lvl="1"/>
            <a:r>
              <a:rPr lang="en-US" dirty="0"/>
              <a:t>select * from </a:t>
            </a:r>
            <a:r>
              <a:rPr lang="en-US" dirty="0" err="1" smtClean="0"/>
              <a:t>sys.databases</a:t>
            </a:r>
            <a:endParaRPr lang="en-US" dirty="0" smtClean="0"/>
          </a:p>
          <a:p>
            <a:r>
              <a:rPr lang="en-US" dirty="0"/>
              <a:t>Query INFORMATION_SCHEMA</a:t>
            </a:r>
          </a:p>
          <a:p>
            <a:pPr lvl="1"/>
            <a:r>
              <a:rPr lang="en-US" dirty="0" smtClean="0"/>
              <a:t>INFORMATION_SCHEMA doesn’t have a Database object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114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a table by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I</a:t>
            </a:r>
            <a:r>
              <a:rPr lang="en-US" dirty="0" smtClean="0"/>
              <a:t>n a specific database</a:t>
            </a:r>
          </a:p>
          <a:p>
            <a:pPr lvl="1"/>
            <a:r>
              <a:rPr lang="en-US" dirty="0" smtClean="0"/>
              <a:t>Use Management Studio</a:t>
            </a:r>
          </a:p>
          <a:p>
            <a:pPr lvl="1"/>
            <a:r>
              <a:rPr lang="en-US" dirty="0" smtClean="0"/>
              <a:t>Query SYS schema</a:t>
            </a:r>
          </a:p>
          <a:p>
            <a:pPr lvl="2"/>
            <a:r>
              <a:rPr lang="en-US" dirty="0"/>
              <a:t>select * from </a:t>
            </a:r>
            <a:r>
              <a:rPr lang="en-US" dirty="0" err="1"/>
              <a:t>sys.tables</a:t>
            </a:r>
            <a:r>
              <a:rPr lang="en-US" dirty="0"/>
              <a:t> where [name] like </a:t>
            </a:r>
            <a:r>
              <a:rPr lang="en-US" dirty="0" smtClean="0"/>
              <a:t>'%log%‘</a:t>
            </a:r>
          </a:p>
          <a:p>
            <a:pPr lvl="1"/>
            <a:r>
              <a:rPr lang="en-US" dirty="0"/>
              <a:t>Query INFORMATION_SCHEMA</a:t>
            </a:r>
          </a:p>
          <a:p>
            <a:pPr lvl="2"/>
            <a:r>
              <a:rPr lang="en-US" dirty="0"/>
              <a:t>select * from </a:t>
            </a:r>
            <a:r>
              <a:rPr lang="en-US" dirty="0" err="1"/>
              <a:t>INFORMATION_SCHEMA.tables</a:t>
            </a:r>
            <a:r>
              <a:rPr lang="en-US" dirty="0"/>
              <a:t> where TABLE_NAME like '%log</a:t>
            </a:r>
            <a:r>
              <a:rPr lang="en-US" dirty="0" smtClean="0"/>
              <a:t>%'</a:t>
            </a:r>
            <a:endParaRPr lang="en-US" dirty="0"/>
          </a:p>
          <a:p>
            <a:r>
              <a:rPr lang="en-US" dirty="0" smtClean="0"/>
              <a:t>In a specific instance</a:t>
            </a:r>
          </a:p>
          <a:p>
            <a:pPr lvl="1"/>
            <a:r>
              <a:rPr lang="en-US" dirty="0" smtClean="0"/>
              <a:t>SYS and INFORMATION_SCHEMA have database scope (mostly)</a:t>
            </a:r>
          </a:p>
          <a:p>
            <a:pPr lvl="2"/>
            <a:r>
              <a:rPr lang="en-US" dirty="0" smtClean="0"/>
              <a:t>You can only search one database at a time</a:t>
            </a:r>
          </a:p>
          <a:p>
            <a:pPr lvl="1"/>
            <a:r>
              <a:rPr lang="en-US" dirty="0" smtClean="0"/>
              <a:t>Use TSQL</a:t>
            </a:r>
          </a:p>
          <a:p>
            <a:pPr lvl="2"/>
            <a:r>
              <a:rPr lang="en-US" dirty="0" smtClean="0"/>
              <a:t>Build a cursor of databases, loop to query </a:t>
            </a:r>
            <a:r>
              <a:rPr lang="en-US" dirty="0" err="1" smtClean="0"/>
              <a:t>sys.tables</a:t>
            </a:r>
            <a:endParaRPr lang="en-US" dirty="0" smtClean="0"/>
          </a:p>
          <a:p>
            <a:pPr lvl="2"/>
            <a:r>
              <a:rPr lang="en-US" b="1" dirty="0"/>
              <a:t>Sample file: </a:t>
            </a:r>
            <a:r>
              <a:rPr lang="en-US" b="1" dirty="0" err="1" smtClean="0"/>
              <a:t>findTableInInstance.sql</a:t>
            </a:r>
            <a:endParaRPr lang="en-US" b="1" dirty="0" smtClean="0"/>
          </a:p>
          <a:p>
            <a:r>
              <a:rPr lang="en-US" dirty="0" smtClean="0"/>
              <a:t>Across multiple instances</a:t>
            </a:r>
          </a:p>
          <a:p>
            <a:pPr lvl="1"/>
            <a:r>
              <a:rPr lang="en-US" dirty="0" smtClean="0"/>
              <a:t>Use PowerShell</a:t>
            </a:r>
          </a:p>
          <a:p>
            <a:pPr lvl="2"/>
            <a:r>
              <a:rPr lang="en-US" dirty="0" smtClean="0"/>
              <a:t>Loop through instances using </a:t>
            </a:r>
            <a:r>
              <a:rPr lang="en-US" dirty="0" err="1" smtClean="0"/>
              <a:t>System.Data.SqlClient</a:t>
            </a:r>
            <a:r>
              <a:rPr lang="en-US" dirty="0" smtClean="0"/>
              <a:t> to create separate connection for each instance.</a:t>
            </a:r>
          </a:p>
          <a:p>
            <a:pPr lvl="2"/>
            <a:r>
              <a:rPr lang="en-US" b="1" dirty="0"/>
              <a:t>Sample file: </a:t>
            </a:r>
            <a:r>
              <a:rPr lang="en-US" b="1" dirty="0" smtClean="0"/>
              <a:t>findTableInInstanceList.ps1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7904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a column by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 </a:t>
            </a:r>
            <a:r>
              <a:rPr lang="en-US" dirty="0"/>
              <a:t>a specific d</a:t>
            </a:r>
            <a:r>
              <a:rPr lang="en-US" dirty="0" smtClean="0"/>
              <a:t>atabase</a:t>
            </a:r>
            <a:endParaRPr lang="en-US" dirty="0"/>
          </a:p>
          <a:p>
            <a:pPr lvl="1"/>
            <a:r>
              <a:rPr lang="en-US" dirty="0"/>
              <a:t>Use Management Studio</a:t>
            </a:r>
          </a:p>
          <a:p>
            <a:pPr lvl="1"/>
            <a:r>
              <a:rPr lang="en-US" dirty="0"/>
              <a:t>Query SYS schema</a:t>
            </a:r>
          </a:p>
          <a:p>
            <a:pPr lvl="2"/>
            <a:r>
              <a:rPr lang="en-US" dirty="0"/>
              <a:t>use AdventureWorksDW2012</a:t>
            </a:r>
          </a:p>
          <a:p>
            <a:pPr lvl="2"/>
            <a:r>
              <a:rPr lang="en-US" dirty="0"/>
              <a:t>select t.name, c.name from </a:t>
            </a:r>
            <a:r>
              <a:rPr lang="en-US" dirty="0" err="1"/>
              <a:t>sys.columns</a:t>
            </a:r>
            <a:r>
              <a:rPr lang="en-US" dirty="0"/>
              <a:t> c inner join </a:t>
            </a:r>
            <a:r>
              <a:rPr lang="en-US" dirty="0" err="1"/>
              <a:t>sys.tables</a:t>
            </a:r>
            <a:r>
              <a:rPr lang="en-US" dirty="0"/>
              <a:t> t</a:t>
            </a:r>
          </a:p>
          <a:p>
            <a:pPr lvl="2"/>
            <a:r>
              <a:rPr lang="en-US" dirty="0"/>
              <a:t>on </a:t>
            </a:r>
            <a:r>
              <a:rPr lang="en-US" dirty="0" err="1"/>
              <a:t>t.object_id</a:t>
            </a:r>
            <a:r>
              <a:rPr lang="en-US" dirty="0"/>
              <a:t> = </a:t>
            </a:r>
            <a:r>
              <a:rPr lang="en-US" dirty="0" err="1"/>
              <a:t>c.object_id</a:t>
            </a:r>
            <a:endParaRPr lang="en-US" dirty="0"/>
          </a:p>
          <a:p>
            <a:pPr lvl="2"/>
            <a:r>
              <a:rPr lang="en-US" dirty="0"/>
              <a:t>where c.[name] like '%Reseller%' </a:t>
            </a:r>
          </a:p>
          <a:p>
            <a:r>
              <a:rPr lang="en-US" dirty="0"/>
              <a:t>In a specific instance</a:t>
            </a:r>
          </a:p>
          <a:p>
            <a:pPr lvl="1"/>
            <a:r>
              <a:rPr lang="en-US" dirty="0"/>
              <a:t>SYS and INFORMATION_SCHEMA have database scope (mostly)</a:t>
            </a:r>
          </a:p>
          <a:p>
            <a:pPr lvl="1"/>
            <a:r>
              <a:rPr lang="en-US" dirty="0"/>
              <a:t>Use TSQL</a:t>
            </a:r>
          </a:p>
          <a:p>
            <a:pPr lvl="2"/>
            <a:r>
              <a:rPr lang="en-US" dirty="0"/>
              <a:t>Build a cursor of databases, loop to query </a:t>
            </a:r>
            <a:r>
              <a:rPr lang="en-US" dirty="0" err="1" smtClean="0"/>
              <a:t>sys.tables</a:t>
            </a:r>
            <a:endParaRPr lang="en-US" dirty="0" smtClean="0"/>
          </a:p>
          <a:p>
            <a:pPr lvl="2"/>
            <a:r>
              <a:rPr lang="en-US" b="1" dirty="0"/>
              <a:t>Sample file: </a:t>
            </a:r>
            <a:r>
              <a:rPr lang="en-US" b="1" dirty="0" err="1" smtClean="0"/>
              <a:t>findColumnWithinInstance.sql</a:t>
            </a:r>
            <a:endParaRPr lang="en-US" dirty="0"/>
          </a:p>
          <a:p>
            <a:r>
              <a:rPr lang="en-US" dirty="0"/>
              <a:t>Across multiple </a:t>
            </a:r>
            <a:r>
              <a:rPr lang="en-US" dirty="0" smtClean="0"/>
              <a:t>instances</a:t>
            </a:r>
            <a:endParaRPr lang="en-US" dirty="0"/>
          </a:p>
          <a:p>
            <a:pPr lvl="1"/>
            <a:r>
              <a:rPr lang="en-US" dirty="0"/>
              <a:t>Use PowerShell</a:t>
            </a:r>
          </a:p>
          <a:p>
            <a:pPr lvl="2"/>
            <a:r>
              <a:rPr lang="en-US" dirty="0"/>
              <a:t>Loop through instances using </a:t>
            </a:r>
            <a:r>
              <a:rPr lang="en-US" dirty="0" err="1"/>
              <a:t>System.Data.SqlClient</a:t>
            </a:r>
            <a:r>
              <a:rPr lang="en-US" dirty="0"/>
              <a:t> to create separate connection for each instance.</a:t>
            </a:r>
          </a:p>
        </p:txBody>
      </p:sp>
    </p:spTree>
    <p:extLst>
      <p:ext uri="{BB962C8B-B14F-4D97-AF65-F5344CB8AC3E}">
        <p14:creationId xmlns:p14="http://schemas.microsoft.com/office/powerpoint/2010/main" val="169980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4405</TotalTime>
  <Words>475</Words>
  <Application>Microsoft Office PowerPoint</Application>
  <PresentationFormat>Widescreen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Wisp</vt:lpstr>
      <vt:lpstr>Database spelunking</vt:lpstr>
      <vt:lpstr>The hardest thing about writing SQL is figuring out the database relationships.</vt:lpstr>
      <vt:lpstr>Finding SQL Server instances</vt:lpstr>
      <vt:lpstr>From Command Prompt</vt:lpstr>
      <vt:lpstr>From PowerShell</vt:lpstr>
      <vt:lpstr>Relational databases store database designs in a database</vt:lpstr>
      <vt:lpstr>List databases with an instance</vt:lpstr>
      <vt:lpstr>Find a table by name</vt:lpstr>
      <vt:lpstr>Find a column by name</vt:lpstr>
      <vt:lpstr>Find a string in any stored procedure in a database</vt:lpstr>
      <vt:lpstr>Find a string in any view in a database</vt:lpstr>
      <vt:lpstr>Find actual Foreign Key relationships</vt:lpstr>
      <vt:lpstr>Find potential Foreign Key relationships</vt:lpstr>
      <vt:lpstr>Profile a table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spelunking</dc:title>
  <dc:creator>Rob Hatton</dc:creator>
  <cp:lastModifiedBy>Rob Hatton</cp:lastModifiedBy>
  <cp:revision>32</cp:revision>
  <dcterms:created xsi:type="dcterms:W3CDTF">2017-11-01T17:57:27Z</dcterms:created>
  <dcterms:modified xsi:type="dcterms:W3CDTF">2018-03-20T01:40:04Z</dcterms:modified>
</cp:coreProperties>
</file>